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x="10058400" cy="7772400"/>
  <p:notesSz cx="10058400" cy="7772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viewProps" Target="viewProps.xml"/><Relationship Id="rId21" Type="http://schemas.openxmlformats.org/officeDocument/2006/relationships/customXml" Target="../customXml/item2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theme" Target="theme/theme1.xml"/><Relationship Id="rId16" Type="http://schemas.openxmlformats.org/officeDocument/2006/relationships/slide" Target="slides/slide11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tableStyles" Target="tableStyles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presProps" Target="presProps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5"/>
              <a:t> </a:t>
            </a:r>
            <a:r>
              <a:rPr dirty="0"/>
              <a:t>edges</a:t>
            </a:r>
            <a:r>
              <a:rPr dirty="0" spc="-10"/>
              <a:t> </a:t>
            </a:r>
            <a:r>
              <a:rPr dirty="0"/>
              <a:t>on</a:t>
            </a:r>
            <a:r>
              <a:rPr dirty="0" spc="-2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5"/>
              <a:t> </a:t>
            </a:r>
            <a:r>
              <a:rPr dirty="0"/>
              <a:t>model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5"/>
              <a:t> </a:t>
            </a:r>
            <a:r>
              <a:rPr dirty="0"/>
              <a:t>edges</a:t>
            </a:r>
            <a:r>
              <a:rPr dirty="0" spc="-10"/>
              <a:t> </a:t>
            </a:r>
            <a:r>
              <a:rPr dirty="0"/>
              <a:t>on</a:t>
            </a:r>
            <a:r>
              <a:rPr dirty="0" spc="-2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5"/>
              <a:t> </a:t>
            </a:r>
            <a:r>
              <a:rPr dirty="0"/>
              <a:t>model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5"/>
              <a:t> </a:t>
            </a:r>
            <a:r>
              <a:rPr dirty="0"/>
              <a:t>edges</a:t>
            </a:r>
            <a:r>
              <a:rPr dirty="0" spc="-10"/>
              <a:t> </a:t>
            </a:r>
            <a:r>
              <a:rPr dirty="0"/>
              <a:t>on</a:t>
            </a:r>
            <a:r>
              <a:rPr dirty="0" spc="-2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5"/>
              <a:t> </a:t>
            </a:r>
            <a:r>
              <a:rPr dirty="0"/>
              <a:t>model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5"/>
              <a:t> </a:t>
            </a:r>
            <a:r>
              <a:rPr dirty="0"/>
              <a:t>edges</a:t>
            </a:r>
            <a:r>
              <a:rPr dirty="0" spc="-10"/>
              <a:t> </a:t>
            </a:r>
            <a:r>
              <a:rPr dirty="0"/>
              <a:t>on</a:t>
            </a:r>
            <a:r>
              <a:rPr dirty="0" spc="-2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5"/>
              <a:t> </a:t>
            </a:r>
            <a:r>
              <a:rPr dirty="0"/>
              <a:t>model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5"/>
              <a:t> </a:t>
            </a:r>
            <a:r>
              <a:rPr dirty="0"/>
              <a:t>edges</a:t>
            </a:r>
            <a:r>
              <a:rPr dirty="0" spc="-10"/>
              <a:t> </a:t>
            </a:r>
            <a:r>
              <a:rPr dirty="0"/>
              <a:t>on</a:t>
            </a:r>
            <a:r>
              <a:rPr dirty="0" spc="-2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5"/>
              <a:t> </a:t>
            </a:r>
            <a:r>
              <a:rPr dirty="0"/>
              <a:t>model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310896"/>
            <a:ext cx="9052560" cy="1243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723001" y="6984060"/>
            <a:ext cx="3474720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5"/>
              <a:t> </a:t>
            </a:r>
            <a:r>
              <a:rPr dirty="0"/>
              <a:t>edges</a:t>
            </a:r>
            <a:r>
              <a:rPr dirty="0" spc="-10"/>
              <a:t> </a:t>
            </a:r>
            <a:r>
              <a:rPr dirty="0"/>
              <a:t>on</a:t>
            </a:r>
            <a:r>
              <a:rPr dirty="0" spc="-2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5"/>
              <a:t> </a:t>
            </a:r>
            <a:r>
              <a:rPr dirty="0"/>
              <a:t>model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jpg"/><Relationship Id="rId3" Type="http://schemas.openxmlformats.org/officeDocument/2006/relationships/image" Target="../media/image20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jpg"/><Relationship Id="rId3" Type="http://schemas.openxmlformats.org/officeDocument/2006/relationships/image" Target="../media/image22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jpg"/><Relationship Id="rId3" Type="http://schemas.openxmlformats.org/officeDocument/2006/relationships/image" Target="../media/image24.jp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jp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jpg"/><Relationship Id="rId3" Type="http://schemas.openxmlformats.org/officeDocument/2006/relationships/image" Target="../media/image27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Relationship Id="rId3" Type="http://schemas.openxmlformats.org/officeDocument/2006/relationships/image" Target="../media/image10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Relationship Id="rId3" Type="http://schemas.openxmlformats.org/officeDocument/2006/relationships/image" Target="../media/image12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Relationship Id="rId3" Type="http://schemas.openxmlformats.org/officeDocument/2006/relationships/image" Target="../media/image14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jpg"/><Relationship Id="rId3" Type="http://schemas.openxmlformats.org/officeDocument/2006/relationships/image" Target="../media/image16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jpg"/><Relationship Id="rId3" Type="http://schemas.openxmlformats.org/officeDocument/2006/relationships/image" Target="../media/image18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01700" y="1103121"/>
            <a:ext cx="4558665" cy="17094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tifakt Element"/>
                <a:cs typeface="Artifakt Element"/>
              </a:rPr>
              <a:t>Step-by-</a:t>
            </a:r>
            <a:r>
              <a:rPr dirty="0" sz="1200" b="1">
                <a:latin typeface="Artifakt Element"/>
                <a:cs typeface="Artifakt Element"/>
              </a:rPr>
              <a:t>step</a:t>
            </a:r>
            <a:r>
              <a:rPr dirty="0" sz="1200" spc="45" b="1">
                <a:latin typeface="Artifakt Element"/>
                <a:cs typeface="Artifakt Element"/>
              </a:rPr>
              <a:t> </a:t>
            </a:r>
            <a:r>
              <a:rPr dirty="0" sz="1200" spc="-20" b="1">
                <a:latin typeface="Artifakt Element"/>
                <a:cs typeface="Artifakt Element"/>
              </a:rPr>
              <a:t>guide</a:t>
            </a:r>
            <a:endParaRPr sz="12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60"/>
              </a:spcBef>
            </a:pPr>
            <a:r>
              <a:rPr dirty="0" sz="1600" b="1">
                <a:latin typeface="Artifakt Element"/>
                <a:cs typeface="Artifakt Element"/>
              </a:rPr>
              <a:t>Chamfer</a:t>
            </a:r>
            <a:r>
              <a:rPr dirty="0" sz="1600" spc="-40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edges</a:t>
            </a:r>
            <a:r>
              <a:rPr dirty="0" sz="1600" spc="-30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on</a:t>
            </a:r>
            <a:r>
              <a:rPr dirty="0" sz="1600" spc="-3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the</a:t>
            </a:r>
            <a:r>
              <a:rPr dirty="0" sz="1600" spc="-40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base</a:t>
            </a:r>
            <a:r>
              <a:rPr dirty="0" sz="1600" spc="-30" b="1">
                <a:latin typeface="Artifakt Element"/>
                <a:cs typeface="Artifakt Element"/>
              </a:rPr>
              <a:t> </a:t>
            </a:r>
            <a:r>
              <a:rPr dirty="0" sz="1600" spc="-20" b="1">
                <a:latin typeface="Artifakt Element"/>
                <a:cs typeface="Artifakt Element"/>
              </a:rPr>
              <a:t>model</a:t>
            </a:r>
            <a:endParaRPr sz="16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85"/>
              </a:spcBef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compare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few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options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for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cutting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part’s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3D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chamfer.</a:t>
            </a:r>
            <a:endParaRPr sz="11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35"/>
              </a:spcBef>
            </a:pPr>
            <a:r>
              <a:rPr dirty="0" sz="1200" b="1">
                <a:latin typeface="Artifakt Element"/>
                <a:cs typeface="Artifakt Element"/>
              </a:rPr>
              <a:t>Learning</a:t>
            </a:r>
            <a:r>
              <a:rPr dirty="0" sz="1200" spc="-20" b="1">
                <a:latin typeface="Artifakt Element"/>
                <a:cs typeface="Artifakt Element"/>
              </a:rPr>
              <a:t> </a:t>
            </a:r>
            <a:r>
              <a:rPr dirty="0" sz="1200" spc="-10" b="1">
                <a:latin typeface="Artifakt Element"/>
                <a:cs typeface="Artifakt Element"/>
              </a:rPr>
              <a:t>objectives:</a:t>
            </a:r>
            <a:endParaRPr sz="12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14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Chamfer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deburr</a:t>
            </a:r>
            <a:r>
              <a:rPr dirty="0" sz="1100" spc="-10">
                <a:latin typeface="Artifakt Element"/>
                <a:cs typeface="Artifakt Element"/>
              </a:rPr>
              <a:t> edges.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896111" y="5581777"/>
            <a:ext cx="8267700" cy="18415"/>
          </a:xfrm>
          <a:custGeom>
            <a:avLst/>
            <a:gdLst/>
            <a:ahLst/>
            <a:cxnLst/>
            <a:rect l="l" t="t" r="r" b="b"/>
            <a:pathLst>
              <a:path w="8267700" h="18414">
                <a:moveTo>
                  <a:pt x="8267446" y="0"/>
                </a:moveTo>
                <a:lnTo>
                  <a:pt x="0" y="0"/>
                </a:lnTo>
                <a:lnTo>
                  <a:pt x="0" y="18287"/>
                </a:lnTo>
                <a:lnTo>
                  <a:pt x="8267446" y="18287"/>
                </a:lnTo>
                <a:lnTo>
                  <a:pt x="826744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92359" y="2936748"/>
            <a:ext cx="3779714" cy="2060956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3143757" y="5053965"/>
            <a:ext cx="12903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completed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exercise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5"/>
              <a:t> </a:t>
            </a:r>
            <a:r>
              <a:rPr dirty="0"/>
              <a:t>edges</a:t>
            </a:r>
            <a:r>
              <a:rPr dirty="0" spc="-10"/>
              <a:t> </a:t>
            </a:r>
            <a:r>
              <a:rPr dirty="0"/>
              <a:t>on</a:t>
            </a:r>
            <a:r>
              <a:rPr dirty="0" spc="-2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5"/>
              <a:t> </a:t>
            </a:r>
            <a:r>
              <a:rPr dirty="0"/>
              <a:t>model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5993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88310"/>
                <a:gridCol w="2955925"/>
              </a:tblGrid>
              <a:tr h="176593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17.</a:t>
                      </a:r>
                      <a:r>
                        <a:rPr dirty="0" sz="1100" spc="9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3D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menu’s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Deburr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could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if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activate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your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153670">
                        <a:lnSpc>
                          <a:spcPct val="126000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manufacturing</a:t>
                      </a:r>
                      <a:r>
                        <a:rPr dirty="0" sz="1100" spc="-4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extensions.</a:t>
                      </a:r>
                      <a:r>
                        <a:rPr dirty="0" sz="1100" spc="-4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However,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Scallop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could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be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tweaked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 feature.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Right-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Scallop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choose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Edit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menu.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937894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17.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Edit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Scallop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operation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33370">
                <a:tc>
                  <a:txBody>
                    <a:bodyPr/>
                    <a:lstStyle/>
                    <a:p>
                      <a:pPr marL="295275" marR="30416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18.</a:t>
                      </a:r>
                      <a:r>
                        <a:rPr dirty="0" sz="1100" spc="-2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Geometry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activate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Contact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Point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Boundary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option.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dialog.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18.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Activate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Contact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Point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Boundary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51120" y="1138453"/>
            <a:ext cx="2722499" cy="1084681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94020" y="3089148"/>
            <a:ext cx="2380614" cy="2209038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5"/>
              <a:t> </a:t>
            </a:r>
            <a:r>
              <a:rPr dirty="0"/>
              <a:t>edges</a:t>
            </a:r>
            <a:r>
              <a:rPr dirty="0" spc="-10"/>
              <a:t> </a:t>
            </a:r>
            <a:r>
              <a:rPr dirty="0"/>
              <a:t>on</a:t>
            </a:r>
            <a:r>
              <a:rPr dirty="0" spc="-2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5"/>
              <a:t> </a:t>
            </a:r>
            <a:r>
              <a:rPr dirty="0"/>
              <a:t>model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50933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12110"/>
                <a:gridCol w="3032760"/>
              </a:tblGrid>
              <a:tr h="348678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19.</a:t>
                      </a:r>
                      <a:r>
                        <a:rPr dirty="0" sz="1100" spc="1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extends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enough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fully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feature.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However,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this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673100">
                        <a:lnSpc>
                          <a:spcPct val="125499"/>
                        </a:lnSpc>
                        <a:spcBef>
                          <a:spcPts val="1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will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significantly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increase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machining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time.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19.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toolpath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06550">
                <a:tc>
                  <a:txBody>
                    <a:bodyPr/>
                    <a:lstStyle/>
                    <a:p>
                      <a:pPr marL="295275" marR="16446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20.</a:t>
                      </a:r>
                      <a:r>
                        <a:rPr dirty="0" sz="1100" spc="-9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 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Scallop operation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Machining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Time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menu.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540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20.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operation’s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machining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time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55870" y="1138427"/>
            <a:ext cx="2818764" cy="289445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60670" y="4809781"/>
            <a:ext cx="2341848" cy="1142326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5"/>
              <a:t> </a:t>
            </a:r>
            <a:r>
              <a:rPr dirty="0"/>
              <a:t>edges</a:t>
            </a:r>
            <a:r>
              <a:rPr dirty="0" spc="-10"/>
              <a:t> </a:t>
            </a:r>
            <a:r>
              <a:rPr dirty="0"/>
              <a:t>on</a:t>
            </a:r>
            <a:r>
              <a:rPr dirty="0" spc="-2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5"/>
              <a:t> </a:t>
            </a:r>
            <a:r>
              <a:rPr dirty="0"/>
              <a:t>model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8266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47365"/>
                <a:gridCol w="2897505"/>
              </a:tblGrid>
              <a:tr h="29527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21.</a:t>
                      </a:r>
                      <a:r>
                        <a:rPr dirty="0" sz="1100" spc="6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Fusion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expects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run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395605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for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more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26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minutes.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Close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Machining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Time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4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21.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operation’s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information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73885">
                <a:tc>
                  <a:txBody>
                    <a:bodyPr/>
                    <a:lstStyle/>
                    <a:p>
                      <a:pPr algn="just" marL="295275" marR="348615" indent="-228600">
                        <a:lnSpc>
                          <a:spcPct val="125800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22.</a:t>
                      </a:r>
                      <a:r>
                        <a:rPr dirty="0" sz="1100" spc="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Edit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Scallop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again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Passes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Increase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Stepover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value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0.25</a:t>
                      </a:r>
                      <a:r>
                        <a:rPr dirty="0" sz="1100" spc="-1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mm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then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OK 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22.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Adjust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Scallop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operation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614" cy="236105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94020" y="4276344"/>
            <a:ext cx="2380233" cy="1409065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5"/>
              <a:t> </a:t>
            </a:r>
            <a:r>
              <a:rPr dirty="0"/>
              <a:t>edges</a:t>
            </a:r>
            <a:r>
              <a:rPr dirty="0" spc="-10"/>
              <a:t> </a:t>
            </a:r>
            <a:r>
              <a:rPr dirty="0"/>
              <a:t>on</a:t>
            </a:r>
            <a:r>
              <a:rPr dirty="0" spc="-2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5"/>
              <a:t> </a:t>
            </a:r>
            <a:r>
              <a:rPr dirty="0"/>
              <a:t>model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6572" y="1137767"/>
          <a:ext cx="5946775" cy="22675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11780"/>
                <a:gridCol w="3059430"/>
              </a:tblGrid>
              <a:tr h="226758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23.</a:t>
                      </a:r>
                      <a:r>
                        <a:rPr dirty="0" sz="1100" spc="-4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modification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will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slightly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 marR="127635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rougher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finish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but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expected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run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only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10.5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minutes.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36144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23.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toolpath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1988947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5"/>
              <a:t> </a:t>
            </a:r>
            <a:r>
              <a:rPr dirty="0"/>
              <a:t>edges</a:t>
            </a:r>
            <a:r>
              <a:rPr dirty="0" spc="-10"/>
              <a:t> </a:t>
            </a:r>
            <a:r>
              <a:rPr dirty="0"/>
              <a:t>on</a:t>
            </a:r>
            <a:r>
              <a:rPr dirty="0" spc="-2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5"/>
              <a:t> </a:t>
            </a:r>
            <a:r>
              <a:rPr dirty="0"/>
              <a:t>model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51314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10205"/>
                <a:gridCol w="3034030"/>
              </a:tblGrid>
              <a:tr h="337248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24.</a:t>
                      </a:r>
                      <a:r>
                        <a:rPr dirty="0" sz="1100" spc="-6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last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inside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Browser’s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Setup1.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will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preview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all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153670">
                        <a:lnSpc>
                          <a:spcPct val="125800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material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removed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stock.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make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sure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modeled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geometry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correctly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cut.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86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24.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stock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58950">
                <a:tc>
                  <a:txBody>
                    <a:bodyPr/>
                    <a:lstStyle/>
                    <a:p>
                      <a:pPr marL="295275" marR="9842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25.</a:t>
                      </a:r>
                      <a:r>
                        <a:rPr dirty="0" sz="1100" spc="-3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temporarily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hide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toolpaths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make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model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easier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see.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toggle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Toolpaths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Navigation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bar’s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Toolpath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visibility</a:t>
                      </a:r>
                      <a:r>
                        <a:rPr dirty="0" sz="1100" spc="-4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menu.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Alternately,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keyboard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shortcut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F7.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Save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file.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2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25.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Toggle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toolpaths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7770" y="1138427"/>
            <a:ext cx="2856864" cy="278015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36870" y="4695444"/>
            <a:ext cx="2437256" cy="1294765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5"/>
              <a:t> </a:t>
            </a:r>
            <a:r>
              <a:rPr dirty="0"/>
              <a:t>edges</a:t>
            </a:r>
            <a:r>
              <a:rPr dirty="0" spc="-10"/>
              <a:t> </a:t>
            </a:r>
            <a:r>
              <a:rPr dirty="0"/>
              <a:t>on</a:t>
            </a:r>
            <a:r>
              <a:rPr dirty="0" spc="-2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5"/>
              <a:t> </a:t>
            </a:r>
            <a:r>
              <a:rPr dirty="0"/>
              <a:t>model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44596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39440"/>
                <a:gridCol w="2919730"/>
              </a:tblGrid>
              <a:tr h="252349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1.</a:t>
                      </a:r>
                      <a:r>
                        <a:rPr dirty="0" sz="1100" spc="19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with your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previous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200025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module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supplied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Cell</a:t>
                      </a:r>
                      <a:r>
                        <a:rPr dirty="0" sz="1100" spc="-20" i="1">
                          <a:latin typeface="Artifakt Element"/>
                          <a:cs typeface="Artifakt Element"/>
                        </a:rPr>
                        <a:t> Phone</a:t>
                      </a:r>
                      <a:r>
                        <a:rPr dirty="0" sz="11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Stand</a:t>
                      </a:r>
                      <a:r>
                        <a:rPr dirty="0" sz="11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Metric</a:t>
                      </a:r>
                      <a:r>
                        <a:rPr dirty="0" sz="11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–</a:t>
                      </a:r>
                      <a:r>
                        <a:rPr dirty="0" sz="11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Debur.f3d</a:t>
                      </a:r>
                      <a:r>
                        <a:rPr dirty="0" sz="11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It’s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better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219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if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because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85090">
                        <a:lnSpc>
                          <a:spcPct val="125499"/>
                        </a:lnSpc>
                        <a:spcBef>
                          <a:spcPts val="1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supplied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file’s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links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external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parent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broken.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6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file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36114">
                <a:tc>
                  <a:txBody>
                    <a:bodyPr/>
                    <a:lstStyle/>
                    <a:p>
                      <a:pPr marL="295275" marR="63500" indent="-228600">
                        <a:lnSpc>
                          <a:spcPct val="125800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2.</a:t>
                      </a:r>
                      <a:r>
                        <a:rPr dirty="0" sz="1100" spc="14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part’s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only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remaining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feature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that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needs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modeled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chamfer.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chamfer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will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slightly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trickier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cut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because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simple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shape.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Several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could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cut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feature.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7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769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chamfer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needs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cut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27"/>
            <a:ext cx="2777489" cy="193179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3846576"/>
            <a:ext cx="2777489" cy="1472438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5"/>
              <a:t> </a:t>
            </a:r>
            <a:r>
              <a:rPr dirty="0"/>
              <a:t>edges</a:t>
            </a:r>
            <a:r>
              <a:rPr dirty="0" spc="-10"/>
              <a:t> </a:t>
            </a:r>
            <a:r>
              <a:rPr dirty="0"/>
              <a:t>on</a:t>
            </a:r>
            <a:r>
              <a:rPr dirty="0" spc="-2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5"/>
              <a:t> </a:t>
            </a:r>
            <a:r>
              <a:rPr dirty="0"/>
              <a:t>model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53981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42920"/>
                <a:gridCol w="3016250"/>
              </a:tblGrid>
              <a:tr h="344868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3.</a:t>
                      </a:r>
                      <a:r>
                        <a:rPr dirty="0" sz="1100" spc="12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explore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first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option,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2D&gt;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2D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Chamfer.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Chamfer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operation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494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66675">
                        <a:lnSpc>
                          <a:spcPct val="100000"/>
                        </a:lnSpc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4.</a:t>
                      </a:r>
                      <a:r>
                        <a:rPr dirty="0" sz="1100" spc="114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appropriate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operation.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3175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8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 4.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Select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27"/>
            <a:ext cx="2777489" cy="285127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08320" y="4781164"/>
            <a:ext cx="2380233" cy="147574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5"/>
              <a:t> </a:t>
            </a:r>
            <a:r>
              <a:rPr dirty="0"/>
              <a:t>edges</a:t>
            </a:r>
            <a:r>
              <a:rPr dirty="0" spc="-10"/>
              <a:t> </a:t>
            </a:r>
            <a:r>
              <a:rPr dirty="0"/>
              <a:t>on</a:t>
            </a:r>
            <a:r>
              <a:rPr dirty="0" spc="-2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5"/>
              <a:t> </a:t>
            </a:r>
            <a:r>
              <a:rPr dirty="0"/>
              <a:t>model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31013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03550"/>
                <a:gridCol w="3054985"/>
              </a:tblGrid>
              <a:tr h="159067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5.</a:t>
                      </a:r>
                      <a:r>
                        <a:rPr dirty="0" sz="1100" spc="13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Learn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CAM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90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–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Metric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4.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5.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tool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106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66675">
                        <a:lnSpc>
                          <a:spcPct val="100000"/>
                        </a:lnSpc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6.</a:t>
                      </a:r>
                      <a:r>
                        <a:rPr dirty="0" sz="1100" spc="12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Select.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3175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096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6.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Select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53"/>
            <a:ext cx="2777489" cy="998956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70170" y="2913926"/>
            <a:ext cx="2817749" cy="1046822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5"/>
              <a:t> </a:t>
            </a:r>
            <a:r>
              <a:rPr dirty="0"/>
              <a:t>edges</a:t>
            </a:r>
            <a:r>
              <a:rPr dirty="0" spc="-10"/>
              <a:t> </a:t>
            </a:r>
            <a:r>
              <a:rPr dirty="0"/>
              <a:t>on</a:t>
            </a:r>
            <a:r>
              <a:rPr dirty="0" spc="-2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5"/>
              <a:t> </a:t>
            </a:r>
            <a:r>
              <a:rPr dirty="0"/>
              <a:t>model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43694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03220"/>
                <a:gridCol w="3155950"/>
              </a:tblGrid>
              <a:tr h="306768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7.</a:t>
                      </a:r>
                      <a:r>
                        <a:rPr dirty="0" sz="1100" spc="17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 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edge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shown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image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right and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Fusion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238760">
                        <a:lnSpc>
                          <a:spcPct val="125499"/>
                        </a:lnSpc>
                        <a:spcBef>
                          <a:spcPts val="1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previews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flat,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planar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selection.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OK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0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7.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an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edge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3017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66675">
                        <a:lnSpc>
                          <a:spcPct val="100000"/>
                        </a:lnSpc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8.</a:t>
                      </a:r>
                      <a:r>
                        <a:rPr dirty="0" sz="1100" spc="48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Browser’s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warning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icon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learn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about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issue.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3175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5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8.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warning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icon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51120" y="1138427"/>
            <a:ext cx="2837687" cy="247535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855851" y="4390681"/>
            <a:ext cx="2131940" cy="837526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5"/>
              <a:t> </a:t>
            </a:r>
            <a:r>
              <a:rPr dirty="0"/>
              <a:t>edges</a:t>
            </a:r>
            <a:r>
              <a:rPr dirty="0" spc="-10"/>
              <a:t> </a:t>
            </a:r>
            <a:r>
              <a:rPr dirty="0"/>
              <a:t>on</a:t>
            </a:r>
            <a:r>
              <a:rPr dirty="0" spc="-2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5"/>
              <a:t> </a:t>
            </a:r>
            <a:r>
              <a:rPr dirty="0"/>
              <a:t>model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2030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8455"/>
                <a:gridCol w="3065780"/>
              </a:tblGrid>
              <a:tr h="269240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9.</a:t>
                      </a:r>
                      <a:r>
                        <a:rPr dirty="0" sz="1100" spc="12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warning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mentions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toolpath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empty.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dialog’s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Close.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69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9.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Learn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about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warning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10665">
                <a:tc>
                  <a:txBody>
                    <a:bodyPr/>
                    <a:lstStyle/>
                    <a:p>
                      <a:pPr marL="295275" marR="340360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10.</a:t>
                      </a:r>
                      <a:r>
                        <a:rPr dirty="0" sz="1100" spc="-4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Edit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Chamfer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by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clicking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 choosing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Edit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 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menu.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10.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Edit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operation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2101342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12977" y="4015994"/>
            <a:ext cx="2360768" cy="1047115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5"/>
              <a:t> </a:t>
            </a:r>
            <a:r>
              <a:rPr dirty="0"/>
              <a:t>edges</a:t>
            </a:r>
            <a:r>
              <a:rPr dirty="0" spc="-10"/>
              <a:t> </a:t>
            </a:r>
            <a:r>
              <a:rPr dirty="0"/>
              <a:t>on</a:t>
            </a:r>
            <a:r>
              <a:rPr dirty="0" spc="-2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5"/>
              <a:t> </a:t>
            </a:r>
            <a:r>
              <a:rPr dirty="0"/>
              <a:t>model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501713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17825"/>
                <a:gridCol w="3026410"/>
              </a:tblGrid>
              <a:tr h="28568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11.</a:t>
                      </a:r>
                      <a:r>
                        <a:rPr dirty="0" sz="1100" spc="13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Passes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enter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0</a:t>
                      </a: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mm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Chamfer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Clearance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box.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669290">
                        <a:lnSpc>
                          <a:spcPct val="125499"/>
                        </a:lnSpc>
                        <a:spcBef>
                          <a:spcPts val="1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generate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toolpath.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86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11.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Adjust</a:t>
                      </a:r>
                      <a:r>
                        <a:rPr dirty="0" sz="900" spc="-3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Chamfer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Clearance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value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60270">
                <a:tc>
                  <a:txBody>
                    <a:bodyPr/>
                    <a:lstStyle/>
                    <a:p>
                      <a:pPr marL="295275" marR="266700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12.</a:t>
                      </a:r>
                      <a:r>
                        <a:rPr dirty="0" sz="1100" spc="6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preview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that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does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chamfer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full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perimeter.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Only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flat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section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chamfered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2D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Chamfer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operation.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12.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preview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614" cy="22658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36820" y="4181094"/>
            <a:ext cx="2837433" cy="169481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5"/>
              <a:t> </a:t>
            </a:r>
            <a:r>
              <a:rPr dirty="0"/>
              <a:t>edges</a:t>
            </a:r>
            <a:r>
              <a:rPr dirty="0" spc="-10"/>
              <a:t> </a:t>
            </a:r>
            <a:r>
              <a:rPr dirty="0"/>
              <a:t>on</a:t>
            </a:r>
            <a:r>
              <a:rPr dirty="0" spc="-2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5"/>
              <a:t> </a:t>
            </a:r>
            <a:r>
              <a:rPr dirty="0"/>
              <a:t>model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53403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24810"/>
                <a:gridCol w="3020060"/>
              </a:tblGrid>
              <a:tr h="25717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13.</a:t>
                      </a:r>
                      <a:r>
                        <a:rPr dirty="0" sz="1100" spc="1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different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could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cut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feature.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2D&gt;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Trace.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13.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Trace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operation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768600">
                <a:tc>
                  <a:txBody>
                    <a:bodyPr/>
                    <a:lstStyle/>
                    <a:p>
                      <a:pPr marL="295275" marR="83820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14.</a:t>
                      </a:r>
                      <a:r>
                        <a:rPr dirty="0" sz="1100" spc="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Geometry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edge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shown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image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on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right.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highlighted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edges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not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limited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plane.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generate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toolpath.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19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14.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edge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36820" y="1138427"/>
            <a:ext cx="2837560" cy="198005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17770" y="3895344"/>
            <a:ext cx="2856737" cy="2304415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5"/>
              <a:t> </a:t>
            </a:r>
            <a:r>
              <a:rPr dirty="0"/>
              <a:t>edges</a:t>
            </a:r>
            <a:r>
              <a:rPr dirty="0" spc="-10"/>
              <a:t> </a:t>
            </a:r>
            <a:r>
              <a:rPr dirty="0"/>
              <a:t>on</a:t>
            </a:r>
            <a:r>
              <a:rPr dirty="0" spc="-2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5"/>
              <a:t> </a:t>
            </a:r>
            <a:r>
              <a:rPr dirty="0"/>
              <a:t>model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50552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63850"/>
                <a:gridCol w="3081020"/>
              </a:tblGrid>
              <a:tr h="363918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15.</a:t>
                      </a:r>
                      <a:r>
                        <a:rPr dirty="0" sz="1100" spc="2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toolpath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that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gouges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stock.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larger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118110">
                        <a:lnSpc>
                          <a:spcPct val="125899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section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engages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stock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geometry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ramps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towards vertical.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15.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toolpath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416050">
                <a:tc>
                  <a:txBody>
                    <a:bodyPr/>
                    <a:lstStyle/>
                    <a:p>
                      <a:pPr marL="295275" marR="110489" indent="-228600">
                        <a:lnSpc>
                          <a:spcPct val="125800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16.</a:t>
                      </a:r>
                      <a:r>
                        <a:rPr dirty="0" sz="1100" spc="1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Neither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Chamfer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Trace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operations are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appropriate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this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geometry.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 them</a:t>
                      </a:r>
                      <a:r>
                        <a:rPr dirty="0" sz="1100" spc="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Delete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menu.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2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769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16.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Delete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unnecessary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operations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30405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17770" y="4962181"/>
            <a:ext cx="2855595" cy="951826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5"/>
              <a:t> </a:t>
            </a:r>
            <a:r>
              <a:rPr dirty="0"/>
              <a:t>edges</a:t>
            </a:r>
            <a:r>
              <a:rPr dirty="0" spc="-10"/>
              <a:t> </a:t>
            </a:r>
            <a:r>
              <a:rPr dirty="0"/>
              <a:t>on</a:t>
            </a:r>
            <a:r>
              <a:rPr dirty="0" spc="-25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5"/>
              <a:t> </a:t>
            </a:r>
            <a:r>
              <a:rPr dirty="0"/>
              <a:t>model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FB82BBE10D4246B6F9E34DCB3DD665" ma:contentTypeVersion="13" ma:contentTypeDescription="Create a new document." ma:contentTypeScope="" ma:versionID="d228a60888aa89e672c2f36105b87892">
  <xsd:schema xmlns:xsd="http://www.w3.org/2001/XMLSchema" xmlns:xs="http://www.w3.org/2001/XMLSchema" xmlns:p="http://schemas.microsoft.com/office/2006/metadata/properties" xmlns:ns2="d5050065-5660-4611-a639-a0721ffd8a8c" xmlns:ns3="10a7b085-cd6c-49bc-a353-f9de308ea303" targetNamespace="http://schemas.microsoft.com/office/2006/metadata/properties" ma:root="true" ma:fieldsID="02292d135accbb2fd843cbe3f1e4414e" ns2:_="" ns3:_="">
    <xsd:import namespace="d5050065-5660-4611-a639-a0721ffd8a8c"/>
    <xsd:import namespace="10a7b085-cd6c-49bc-a353-f9de308ea30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50065-5660-4611-a639-a0721ffd8a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6a37fd13-9c92-403b-9679-d9988d4e14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7b085-cd6c-49bc-a353-f9de308ea30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df43f57-58d2-4c4a-bfa2-d35c5d7bb426}" ma:internalName="TaxCatchAll" ma:showField="CatchAllData" ma:web="10a7b085-cd6c-49bc-a353-f9de308ea30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050065-5660-4611-a639-a0721ffd8a8c">
      <Terms xmlns="http://schemas.microsoft.com/office/infopath/2007/PartnerControls"/>
    </lcf76f155ced4ddcb4097134ff3c332f>
    <TaxCatchAll xmlns="10a7b085-cd6c-49bc-a353-f9de308ea303" xsi:nil="true"/>
  </documentManagement>
</p:properties>
</file>

<file path=customXml/itemProps1.xml><?xml version="1.0" encoding="utf-8"?>
<ds:datastoreItem xmlns:ds="http://schemas.openxmlformats.org/officeDocument/2006/customXml" ds:itemID="{C066D8EC-CF9E-411D-B8EC-17BCB87F3671}"/>
</file>

<file path=customXml/itemProps2.xml><?xml version="1.0" encoding="utf-8"?>
<ds:datastoreItem xmlns:ds="http://schemas.openxmlformats.org/officeDocument/2006/customXml" ds:itemID="{0CABAB67-5DD2-48EC-A106-929E2E00FC1A}"/>
</file>

<file path=customXml/itemProps3.xml><?xml version="1.0" encoding="utf-8"?>
<ds:datastoreItem xmlns:ds="http://schemas.openxmlformats.org/officeDocument/2006/customXml" ds:itemID="{800053B5-399D-4CFB-9FE6-C911C7C6D0DC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Stephanie Acosta Mohammadi</dc:creator>
  <dcterms:created xsi:type="dcterms:W3CDTF">2025-06-13T01:03:58Z</dcterms:created>
  <dcterms:modified xsi:type="dcterms:W3CDTF">2025-06-13T01:03:58Z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2025-06-04T00:00:00Z</vt:filetime>
  </property>
  <property fmtid="{D5CDD505-2E9C-101B-9397-08002B2CF9AE}" pid="3" name="Creator">
    <vt:lpwstr>Microsoft® Word for Microsoft 365</vt:lpwstr>
  </property>
  <property fmtid="{D5CDD505-2E9C-101B-9397-08002B2CF9AE}" pid="4" name="LastSaved">
    <vt:filetime>2025-06-13T00:00:00Z</vt:filetime>
  </property>
  <property fmtid="{D5CDD505-2E9C-101B-9397-08002B2CF9AE}" pid="5" name="Producer">
    <vt:lpwstr>Microsoft® Word for Microsoft 365</vt:lpwstr>
  </property>
  <property fmtid="{D5CDD505-2E9C-101B-9397-08002B2CF9AE}" pid="6" name="ContentTypeId">
    <vt:lpwstr>0x01010090FB82BBE10D4246B6F9E34DCB3DD665</vt:lpwstr>
  </property>
</Properties>
</file>